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0"/>
  </p:notesMasterIdLst>
  <p:handoutMasterIdLst>
    <p:handoutMasterId r:id="rId21"/>
  </p:handoutMasterIdLst>
  <p:sldIdLst>
    <p:sldId id="397" r:id="rId8"/>
    <p:sldId id="422" r:id="rId9"/>
    <p:sldId id="434" r:id="rId10"/>
    <p:sldId id="435" r:id="rId11"/>
    <p:sldId id="427" r:id="rId12"/>
    <p:sldId id="443" r:id="rId13"/>
    <p:sldId id="444" r:id="rId14"/>
    <p:sldId id="413" r:id="rId15"/>
    <p:sldId id="440" r:id="rId16"/>
    <p:sldId id="432" r:id="rId17"/>
    <p:sldId id="441" r:id="rId18"/>
    <p:sldId id="44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43"/>
            <p14:sldId id="444"/>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29/09/2023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29/09/2023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5" Type="http://schemas.openxmlformats.org/officeDocument/2006/relationships/hyperlink" Target="https://pixabay.com/en/time-time-of-clock-time-indicating-1606153/"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1.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 Id="rId6" Type="http://schemas.openxmlformats.org/officeDocument/2006/relationships/image" Target="../media/image18.gif"/><Relationship Id="rId5" Type="http://schemas.openxmlformats.org/officeDocument/2006/relationships/hyperlink" Target="https://positek.net/zip-program/"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 Id="rId5" Type="http://schemas.openxmlformats.org/officeDocument/2006/relationships/image" Target="../media/image18.gif"/><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30.xml"/><Relationship Id="rId4" Type="http://schemas.openxmlformats.org/officeDocument/2006/relationships/hyperlink" Target="https://alexkosarev.name/2017/08/08/application-development-with-spring-part-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
        <p:nvSpPr>
          <p:cNvPr id="2" name="Flowchart: Connector 1">
            <a:extLst>
              <a:ext uri="{FF2B5EF4-FFF2-40B4-BE49-F238E27FC236}">
                <a16:creationId xmlns:a16="http://schemas.microsoft.com/office/drawing/2014/main" id="{2B24F8DC-02C2-3A45-30EB-A41FC92DFCFD}"/>
              </a:ext>
            </a:extLst>
          </p:cNvPr>
          <p:cNvSpPr/>
          <p:nvPr/>
        </p:nvSpPr>
        <p:spPr>
          <a:xfrm>
            <a:off x="4285129" y="3899647"/>
            <a:ext cx="609600" cy="564777"/>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F0DF17F-142B-9609-EDAE-D0C4C59D76E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80285" y="3774141"/>
            <a:ext cx="815788" cy="815788"/>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783013" y="385662"/>
            <a:ext cx="4625974" cy="580608"/>
          </a:xfrm>
        </p:spPr>
        <p:txBody>
          <a:bodyPr/>
          <a:lstStyle/>
          <a:p>
            <a:pPr algn="ctr"/>
            <a:r>
              <a:rPr lang="en-GB" sz="4400" b="1" dirty="0"/>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green dress&#10;&#10;Description automatically generated">
            <a:extLst>
              <a:ext uri="{FF2B5EF4-FFF2-40B4-BE49-F238E27FC236}">
                <a16:creationId xmlns:a16="http://schemas.microsoft.com/office/drawing/2014/main" id="{A9233FB8-018D-3D87-E873-9AF2F5B8C1E6}"/>
              </a:ext>
            </a:extLst>
          </p:cNvPr>
          <p:cNvPicPr>
            <a:picLocks noChangeAspect="1"/>
          </p:cNvPicPr>
          <p:nvPr/>
        </p:nvPicPr>
        <p:blipFill>
          <a:blip r:embed="rId4"/>
          <a:stretch>
            <a:fillRect/>
          </a:stretch>
        </p:blipFill>
        <p:spPr>
          <a:xfrm>
            <a:off x="7932208" y="1405463"/>
            <a:ext cx="1864947" cy="17159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5"/>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6"/>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56051" y="319591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477846" y="2688493"/>
            <a:ext cx="4736123" cy="1156279"/>
          </a:xfrm>
          <a:prstGeom prst="rect">
            <a:avLst/>
          </a:prstGeom>
          <a:noFill/>
        </p:spPr>
        <p:txBody>
          <a:bodyPr wrap="square" lIns="0" tIns="0" rIns="0" bIns="0" rtlCol="0">
            <a:spAutoFit/>
          </a:bodyPr>
          <a:lstStyle/>
          <a:p>
            <a:pPr algn="l">
              <a:lnSpc>
                <a:spcPct val="120000"/>
              </a:lnSpc>
            </a:pPr>
            <a:r>
              <a:rPr lang="en-AU" sz="6600" b="1">
                <a:solidFill>
                  <a:schemeClr val="bg1"/>
                </a:solidFill>
                <a:latin typeface="+mj-lt"/>
              </a:rPr>
              <a:t>Thank You</a:t>
            </a:r>
            <a:endParaRPr lang="en-AU" sz="6600" b="1" dirty="0">
              <a:solidFill>
                <a:schemeClr val="bg1"/>
              </a:solidFill>
              <a:latin typeface="+mj-lt"/>
            </a:endParaRP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186266" y="460612"/>
            <a:ext cx="4625974" cy="580608"/>
          </a:xfrm>
        </p:spPr>
        <p:txBody>
          <a:bodyPr/>
          <a:lstStyle/>
          <a:p>
            <a:r>
              <a:rPr lang="en-IN" sz="4400" b="1" dirty="0">
                <a:solidFill>
                  <a:schemeClr val="bg1"/>
                </a:solidFill>
              </a:rPr>
              <a:t>INTRODUCTION</a:t>
            </a:r>
            <a:endParaRPr lang="en-GB" sz="44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2137570"/>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3416320"/>
          </a:xfrm>
          <a:prstGeom prst="rect">
            <a:avLst/>
          </a:prstGeom>
          <a:noFill/>
        </p:spPr>
        <p:txBody>
          <a:bodyPr wrap="square">
            <a:spAutoFit/>
          </a:bodyPr>
          <a:lstStyle/>
          <a:p>
            <a:pPr marL="0" indent="0" algn="just">
              <a:buNone/>
            </a:pPr>
            <a:r>
              <a:rPr lang="en-US" sz="1800" dirty="0">
                <a:solidFill>
                  <a:schemeClr val="bg1"/>
                </a:solidFill>
              </a:rPr>
              <a:t>While https://start.spring.io/ is an excellent start for your next Spring Boot project, sometimes it may be necessary to customize it to your own needs e.g., for the following reasons: </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309282" y="377170"/>
            <a:ext cx="5580529" cy="580608"/>
          </a:xfrm>
        </p:spPr>
        <p:txBody>
          <a:bodyPr/>
          <a:lstStyle/>
          <a:p>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1512"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
        <p:nvSpPr>
          <p:cNvPr id="3" name="Flowchart: Connector 2">
            <a:extLst>
              <a:ext uri="{FF2B5EF4-FFF2-40B4-BE49-F238E27FC236}">
                <a16:creationId xmlns:a16="http://schemas.microsoft.com/office/drawing/2014/main" id="{7E6D5839-F5EF-BF81-92AA-0A88459D8EF1}"/>
              </a:ext>
            </a:extLst>
          </p:cNvPr>
          <p:cNvSpPr/>
          <p:nvPr/>
        </p:nvSpPr>
        <p:spPr>
          <a:xfrm>
            <a:off x="4078941" y="4136440"/>
            <a:ext cx="912955" cy="95261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4EF08FE-B9DF-579D-0BB0-B198DB6C14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7876" y="4186519"/>
            <a:ext cx="876501" cy="876501"/>
          </a:xfrm>
          <a:prstGeom prst="rect">
            <a:avLst/>
          </a:prstGeom>
        </p:spPr>
      </p:pic>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11"/>
          </p:nvPr>
        </p:nvSpPr>
        <p:spPr>
          <a:xfrm>
            <a:off x="376675" y="461865"/>
            <a:ext cx="5609694" cy="580608"/>
          </a:xfrm>
        </p:spPr>
        <p:txBody>
          <a:bodyPr/>
          <a:lstStyle/>
          <a:p>
            <a:r>
              <a:rPr lang="en-IN" sz="4400" b="1" dirty="0">
                <a:solidFill>
                  <a:schemeClr val="bg1"/>
                </a:solidFill>
              </a:rPr>
              <a:t>TOOLS</a:t>
            </a:r>
            <a:endParaRPr lang="en-AU" sz="4400" b="1" dirty="0">
              <a:solidFill>
                <a:schemeClr val="bg1"/>
              </a:solidFill>
            </a:endParaRPr>
          </a:p>
        </p:txBody>
      </p:sp>
      <p:pic>
        <p:nvPicPr>
          <p:cNvPr id="4" name="Picture 3">
            <a:extLst>
              <a:ext uri="{FF2B5EF4-FFF2-40B4-BE49-F238E27FC236}">
                <a16:creationId xmlns:a16="http://schemas.microsoft.com/office/drawing/2014/main" id="{B345FCC9-4C60-DD4C-BC29-724615F0FA95}"/>
              </a:ext>
            </a:extLst>
          </p:cNvPr>
          <p:cNvPicPr>
            <a:picLocks noChangeAspect="1"/>
          </p:cNvPicPr>
          <p:nvPr/>
        </p:nvPicPr>
        <p:blipFill>
          <a:blip r:embed="rId2"/>
          <a:stretch>
            <a:fillRect/>
          </a:stretch>
        </p:blipFill>
        <p:spPr>
          <a:xfrm>
            <a:off x="833437" y="2614612"/>
            <a:ext cx="7972425" cy="3095625"/>
          </a:xfrm>
          <a:prstGeom prst="rect">
            <a:avLst/>
          </a:prstGeom>
        </p:spPr>
      </p:pic>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pic>
        <p:nvPicPr>
          <p:cNvPr id="10" name="Picture 9" descr="A person with a computer&#10;&#10;Description automatically generated">
            <a:extLst>
              <a:ext uri="{FF2B5EF4-FFF2-40B4-BE49-F238E27FC236}">
                <a16:creationId xmlns:a16="http://schemas.microsoft.com/office/drawing/2014/main" id="{30B11013-672C-FA5A-916E-F79D12316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495" y="2587920"/>
            <a:ext cx="594437" cy="594437"/>
          </a:xfrm>
          <a:prstGeom prst="rect">
            <a:avLst/>
          </a:prstGeom>
        </p:spPr>
      </p:pic>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5F8F6CF-B01E-D2F8-90A4-84DD9F30625F}"/>
              </a:ext>
            </a:extLst>
          </p:cNvPr>
          <p:cNvSpPr txBox="1">
            <a:spLocks/>
          </p:cNvSpPr>
          <p:nvPr/>
        </p:nvSpPr>
        <p:spPr>
          <a:xfrm>
            <a:off x="3220258" y="365102"/>
            <a:ext cx="4625974" cy="527837"/>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5A368A7E-3BC3-522D-AB5B-E2FD73D2C392}"/>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5" name="Picture 4">
            <a:extLst>
              <a:ext uri="{FF2B5EF4-FFF2-40B4-BE49-F238E27FC236}">
                <a16:creationId xmlns:a16="http://schemas.microsoft.com/office/drawing/2014/main" id="{2A7112B3-8D11-08CB-8BD2-E7F5C128A4FA}"/>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6" name="Picture 5">
            <a:extLst>
              <a:ext uri="{FF2B5EF4-FFF2-40B4-BE49-F238E27FC236}">
                <a16:creationId xmlns:a16="http://schemas.microsoft.com/office/drawing/2014/main" id="{C9A2D2E0-3386-4D9F-2D8E-1013FCE4D84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7" name="Picture 2" descr="Down-arrow-sticker GIFs - Get the best GIF on GIPHY">
            <a:extLst>
              <a:ext uri="{FF2B5EF4-FFF2-40B4-BE49-F238E27FC236}">
                <a16:creationId xmlns:a16="http://schemas.microsoft.com/office/drawing/2014/main" id="{BB829A67-11D6-4CD8-B956-A3A1EE2787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EF8F126C-7BF0-62C8-57A5-D25737DC1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D5AF7CA4-9F93-FAC4-0C98-6013DE67D4D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6376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A476A13-3D47-B35F-9A89-A163F00A6240}"/>
              </a:ext>
            </a:extLst>
          </p:cNvPr>
          <p:cNvSpPr>
            <a:spLocks noGrp="1"/>
          </p:cNvSpPr>
          <p:nvPr>
            <p:ph type="body" sz="quarter" idx="11"/>
          </p:nvPr>
        </p:nvSpPr>
        <p:spPr>
          <a:xfrm>
            <a:off x="3906877" y="510859"/>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9D7B8393-30F9-206F-FB6E-0A841226E29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5" name="Picture 4">
            <a:extLst>
              <a:ext uri="{FF2B5EF4-FFF2-40B4-BE49-F238E27FC236}">
                <a16:creationId xmlns:a16="http://schemas.microsoft.com/office/drawing/2014/main" id="{10EEA1B5-7146-5486-5182-88A9570B74E4}"/>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6" name="Picture 5">
            <a:extLst>
              <a:ext uri="{FF2B5EF4-FFF2-40B4-BE49-F238E27FC236}">
                <a16:creationId xmlns:a16="http://schemas.microsoft.com/office/drawing/2014/main" id="{99111688-5CB6-6FF5-7E43-5FC80CAD41F5}"/>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7" name="Picture 2" descr="Down-arrow-sticker GIFs - Get the best GIF on GIPHY">
            <a:extLst>
              <a:ext uri="{FF2B5EF4-FFF2-40B4-BE49-F238E27FC236}">
                <a16:creationId xmlns:a16="http://schemas.microsoft.com/office/drawing/2014/main" id="{2D1DD053-A49B-28D3-9F73-4145EDC57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arrow-sticker GIFs - Get the best GIF on GIPHY">
            <a:extLst>
              <a:ext uri="{FF2B5EF4-FFF2-40B4-BE49-F238E27FC236}">
                <a16:creationId xmlns:a16="http://schemas.microsoft.com/office/drawing/2014/main" id="{92494630-1C9B-7BE7-0A26-95AE6EE88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1A31EC78-FFC2-75FD-2E85-FA44DD919B4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17101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9</a:t>
            </a:fld>
            <a:endParaRPr lang="en-GB" sz="800" dirty="0">
              <a:solidFill>
                <a:srgbClr val="FFFFFF"/>
              </a:solidFill>
              <a:latin typeface="Telstra Text"/>
              <a:ea typeface="+mn-ea"/>
            </a:endParaRPr>
          </a:p>
        </p:txBody>
      </p:sp>
      <p:pic>
        <p:nvPicPr>
          <p:cNvPr id="8" name="Picture 7">
            <a:extLst>
              <a:ext uri="{FF2B5EF4-FFF2-40B4-BE49-F238E27FC236}">
                <a16:creationId xmlns:a16="http://schemas.microsoft.com/office/drawing/2014/main" id="{AD0387BA-A1CF-25CC-BEEF-8A3597BB8AFB}"/>
              </a:ext>
            </a:extLst>
          </p:cNvPr>
          <p:cNvPicPr>
            <a:picLocks noChangeAspect="1"/>
          </p:cNvPicPr>
          <p:nvPr/>
        </p:nvPicPr>
        <p:blipFill>
          <a:blip r:embed="rId2"/>
          <a:stretch>
            <a:fillRect/>
          </a:stretch>
        </p:blipFill>
        <p:spPr>
          <a:xfrm>
            <a:off x="738742" y="2303478"/>
            <a:ext cx="8086725" cy="3600450"/>
          </a:xfrm>
          <a:prstGeom prst="rect">
            <a:avLst/>
          </a:prstGeom>
        </p:spPr>
      </p:pic>
      <p:sp>
        <p:nvSpPr>
          <p:cNvPr id="9" name="Flowchart: Connector 8">
            <a:extLst>
              <a:ext uri="{FF2B5EF4-FFF2-40B4-BE49-F238E27FC236}">
                <a16:creationId xmlns:a16="http://schemas.microsoft.com/office/drawing/2014/main" id="{94F781B6-B721-D0B9-ABFB-3CF610BC7A30}"/>
              </a:ext>
            </a:extLst>
          </p:cNvPr>
          <p:cNvSpPr/>
          <p:nvPr/>
        </p:nvSpPr>
        <p:spPr>
          <a:xfrm>
            <a:off x="4285129" y="3657601"/>
            <a:ext cx="851647" cy="86957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35AEA58-3992-E241-5B95-7EA41332B3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14064" y="3695500"/>
            <a:ext cx="793775" cy="793775"/>
          </a:xfrm>
          <a:prstGeom prst="rect">
            <a:avLst/>
          </a:prstGeom>
        </p:spPr>
      </p:pic>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Props1.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C6CE41-FDFB-4720-8ED7-BDA6159FD14D}">
  <ds:schemaRefs>
    <ds:schemaRef ds:uri="http://schemas.microsoft.com/sharepoint/v3/contenttype/forms"/>
  </ds:schemaRefs>
</ds:datastoreItem>
</file>

<file path=customXml/itemProps3.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360</TotalTime>
  <Words>274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Chaudhuri, Tunir</cp:lastModifiedBy>
  <cp:revision>35</cp:revision>
  <dcterms:created xsi:type="dcterms:W3CDTF">2023-01-16T01:41:14Z</dcterms:created>
  <dcterms:modified xsi:type="dcterms:W3CDTF">2023-09-29T11:50:54Z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